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6"/>
  </p:notesMasterIdLst>
  <p:sldIdLst>
    <p:sldId id="256" r:id="rId2"/>
    <p:sldId id="270" r:id="rId3"/>
    <p:sldId id="271" r:id="rId4"/>
    <p:sldId id="259" r:id="rId5"/>
    <p:sldId id="273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000000"/>
    <a:srgbClr val="0033CC"/>
    <a:srgbClr val="00FFFF"/>
    <a:srgbClr val="C8C6BD"/>
    <a:srgbClr val="FF0000"/>
    <a:srgbClr val="FF00FF"/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753" autoAdjust="0"/>
  </p:normalViewPr>
  <p:slideViewPr>
    <p:cSldViewPr>
      <p:cViewPr>
        <p:scale>
          <a:sx n="66" d="100"/>
          <a:sy n="66" d="100"/>
        </p:scale>
        <p:origin x="-211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2222222222225"/>
          <c:y val="0.16417910447761194"/>
          <c:w val="0.77777777777777779"/>
          <c:h val="0.701492537313432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72576"/>
        <c:axId val="33961088"/>
      </c:barChart>
      <c:catAx>
        <c:axId val="33672576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6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961088"/>
        <c:crosses val="autoZero"/>
        <c:auto val="1"/>
        <c:lblAlgn val="ctr"/>
        <c:lblOffset val="100"/>
        <c:tickMarkSkip val="1"/>
        <c:noMultiLvlLbl val="0"/>
      </c:catAx>
      <c:valAx>
        <c:axId val="33961088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6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72576"/>
        <c:crosses val="autoZero"/>
        <c:crossBetween val="between"/>
      </c:valAx>
      <c:spPr>
        <a:noFill/>
        <a:ln w="1292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ABE958A-935C-4AED-8E1D-E6318392F249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CA43A5F-F97A-4D2C-AD16-8A2A86D71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26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07B5-E196-45EE-B051-F1BEF9B161B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DFD1-B8F9-4033-B4F6-B1FFB7CE8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C038-2F4A-4E1B-93A3-11BD667C616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19B4-9FD4-4E85-A0FB-400AD3FB5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8530-B499-4A2D-BF3A-652629326B02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B547-6A24-4F8E-9E0D-126A1D8B6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AEB2-C800-43C2-A05D-5F68E61139B2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6155-A35B-400B-9428-0140AAEFE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9F9E-7965-47A8-A6D9-D4D1EAEFB11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B54F-BE8E-4986-845F-F51E0F4A2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8C17-5C64-4133-8AF5-0155817A79A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B84E5-B5E4-41A7-9C45-97B777B3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7634-BD63-43EC-81AE-2E995EDCA46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977A-9D49-42E9-9C9A-CDD9D47E1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5156-AFE7-4A7C-9BC9-938EFE7D0EE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FA002-C12A-45DF-AFAA-BF73B43E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DBA9-0B36-42F2-9C2A-7BDB7473DCB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CC4D-EF83-40FB-AF70-8B205DD48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6328-55B6-4FAA-8AF8-5B5C4D66B8A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5D6CF-D9FE-4B3B-92CA-8B8AE0A58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AE60-E8E5-4E42-ABEF-62999C7E4E6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6CC5-82E9-4754-84B0-5D434B525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57C5-8A0E-4D1C-92C4-D0F0BC91A4F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4DC5-4121-4743-8303-575F2B7B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DCD8-C138-41A3-891A-EA7C389737D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6A38-781A-4240-A442-78D04D396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7471E10-6F06-4FBE-9443-EBD6DC6E2AD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A58462B-6D3D-4EE1-954F-B95F7CF53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755650" y="333375"/>
            <a:ext cx="7848600" cy="59039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Муниципальное </a:t>
            </a: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бюджетное</a:t>
            </a: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дошкольное </a:t>
            </a:r>
            <a:b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      </a:t>
            </a: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образовательное  учреждение</a:t>
            </a:r>
            <a:b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          </a:t>
            </a: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Детский сад «Колобок»</a:t>
            </a:r>
            <a:b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                  </a:t>
            </a:r>
            <a:r>
              <a:rPr lang="ru-RU" sz="1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г. Петухово</a:t>
            </a:r>
            <a:br>
              <a:rPr lang="ru-RU" sz="1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1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                                   </a:t>
            </a:r>
            <a:r>
              <a:rPr lang="ru-RU" sz="1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2016г</a:t>
            </a:r>
            <a:r>
              <a:rPr lang="en-US" sz="1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1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dirty="0" smtClean="0">
                <a:ln w="9525"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                         Консультация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Тема: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 «Танцы и танцевально - ритмическая             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       гимнастика в программе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</a:rPr>
              <a:t>Са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-Фи-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</a:rPr>
              <a:t>Дансе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».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Воспитатель по физической культуре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Щербакова Елена Николаевна.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872208" cy="204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Rectangle 2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   Музыкально-ритмическая композиция «Белые кораблики».</a:t>
            </a:r>
          </a:p>
        </p:txBody>
      </p:sp>
      <p:graphicFrame>
        <p:nvGraphicFramePr>
          <p:cNvPr id="2" name="Object 2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35950" y="3651250"/>
          <a:ext cx="857250" cy="35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2" name="Picture 8" descr="SDC162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8" y="2348565"/>
            <a:ext cx="4537075" cy="340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1529" name="Rectangle 2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211638" y="1844675"/>
            <a:ext cx="4608512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Такие танцы повышают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настроение.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Его душевное  состояние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создает особый мир, 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котором  возникает 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реализуется  потребность 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радости, счастье, успехе в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познании окружающего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мира.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35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63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78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915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4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1205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1365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15050"/>
                            </p:stCondLst>
                            <p:childTnLst>
                              <p:par>
                                <p:cTn id="6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5175" cy="10620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 Музыкально – ритмическая                  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     композиция «Калинка».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1700213"/>
            <a:ext cx="4105275" cy="4824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Музыкально-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ритмические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композиции,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рекомендуемые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включать 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спортивные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праздники 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развлечения.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35473"/>
            <a:ext cx="4200043" cy="315003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Ребята в тан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5741">
            <a:off x="3425831" y="3873722"/>
            <a:ext cx="3451662" cy="2365026"/>
          </a:xfrm>
          <a:prstGeom prst="rect">
            <a:avLst/>
          </a:prstGeom>
          <a:ln w="2286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1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46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1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6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61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507288" cy="66424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«Степ - гимнастика».</a:t>
            </a:r>
          </a:p>
        </p:txBody>
      </p:sp>
      <p:pic>
        <p:nvPicPr>
          <p:cNvPr id="12291" name="Содержимое 3" descr="DSC06367.JPG"/>
          <p:cNvPicPr>
            <a:picLocks noGrp="1" noChangeAspect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988840"/>
            <a:ext cx="4824536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9703" name="Rectangle 7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5436096" y="1052736"/>
            <a:ext cx="3707904" cy="532901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Благодаря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целенаправленным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занятиям улучшается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координация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движений, становится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доступным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выполнение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более сложных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упражнений на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равновесие.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1052513"/>
            <a:ext cx="83185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99"/>
                </a:solidFill>
                <a:latin typeface="Times New Roman" pitchFamily="18" charset="0"/>
              </a:rPr>
              <a:t>    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Мы знаем, как трудно заставить ребенка целенаправленно заниматься танцами. Ему должно интересно это делать не потому, что «надо»  и «полезно», а потому, что ему это нравится.</a:t>
            </a:r>
          </a:p>
        </p:txBody>
      </p:sp>
      <p:pic>
        <p:nvPicPr>
          <p:cNvPr id="15364" name="Picture 4" descr="D:\Мои документы\МКДОУ дс Колобок\detia-35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1728192" cy="21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404664"/>
            <a:ext cx="8229600" cy="3744912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</a:rPr>
              <a:t>Благодарим </a:t>
            </a:r>
            <a:br>
              <a:rPr lang="ru-RU" sz="72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</a:rPr>
              <a:t>           за внимание!</a:t>
            </a:r>
          </a:p>
        </p:txBody>
      </p:sp>
      <p:pic>
        <p:nvPicPr>
          <p:cNvPr id="16387" name="Picture 3" descr="D:\Мои документы\МКДОУ дс Колобок\detia-6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73096"/>
            <a:ext cx="1944216" cy="21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228600"/>
            <a:ext cx="8561388" cy="2552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Улучшение физического здоровья детей средствами танцевально – ритмической гимнастики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277">
            <a:off x="777588" y="3292630"/>
            <a:ext cx="3744417" cy="280887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33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6" descr="SDC16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578">
            <a:off x="4313231" y="3557214"/>
            <a:ext cx="3983926" cy="270587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6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6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Задачи: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1124744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Учить детей ритмично двигаться в такт музыки.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Содействовать развитию творческих способностей, самовыражению и выразительности движений.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Способствовать развитию пластичности, музыкальности  и двигательной активности.</a:t>
            </a:r>
          </a:p>
        </p:txBody>
      </p:sp>
      <p:pic>
        <p:nvPicPr>
          <p:cNvPr id="5125" name="Picture 5" descr="D:\Мои документы\МКДОУ дс Колобок\detia-5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81558"/>
            <a:ext cx="2160240" cy="23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8750" y="14288"/>
            <a:ext cx="8435975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   Основные движения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</a:rPr>
              <a:t>игротанца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270" name="Rectangle 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3568" y="1484784"/>
            <a:ext cx="6768157" cy="5230341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1.Хореографические упражнения: </a:t>
            </a:r>
          </a:p>
          <a:p>
            <a:pPr eaLnBrk="1" hangingPunct="1">
              <a:defRPr/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полуприседы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;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подъемы на носки держась за опору;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стойка руки на пояс и за спину;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свободные, плавные движения руками;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комбинации хореографических упражнений.</a:t>
            </a:r>
          </a:p>
        </p:txBody>
      </p:sp>
      <p:pic>
        <p:nvPicPr>
          <p:cNvPr id="7173" name="Picture 5" descr="D:\Мои документы\МКДОУ дс Колобок\detia-5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17790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7056784" cy="36009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bl" rotWithShape="0">
                    <a:prstClr val="black"/>
                  </a:outerShdw>
                </a:effectLst>
              </a:rPr>
              <a:t>2.Танцевальные шаги: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шаги с носка на носок;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полуприсед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на одной ноге, другую вперед на пятку;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пружинные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полуприседы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приставной шаг в сторону;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шаг с небольшим подскоком;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комбинации из танцевальных шагов.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7" name="Picture 3" descr="D:\Мои документы\МКДОУ дс Колобок\detia-6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643314"/>
            <a:ext cx="1826118" cy="29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Основные движения танцевально-ритмической гимнастики:</a:t>
            </a:r>
          </a:p>
        </p:txBody>
      </p:sp>
      <p:pic>
        <p:nvPicPr>
          <p:cNvPr id="56330" name="Picture 10" descr="SDC1935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05653">
            <a:off x="936533" y="3294356"/>
            <a:ext cx="3910273" cy="2662932"/>
          </a:xfrm>
          <a:solidFill>
            <a:srgbClr val="FFFFFF">
              <a:shade val="85000"/>
            </a:srgbClr>
          </a:solidFill>
          <a:ln w="1905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32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755650" y="1905000"/>
            <a:ext cx="3311525" cy="202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Специальные композиции.</a:t>
            </a:r>
          </a:p>
          <a:p>
            <a:pPr eaLnBrk="1" hangingPunct="1">
              <a:defRPr/>
            </a:pPr>
            <a:r>
              <a:rPr lang="ru-RU" sz="2800" dirty="0" smtClean="0"/>
              <a:t>Комплексы упражнений.</a:t>
            </a:r>
          </a:p>
        </p:txBody>
      </p:sp>
      <p:pic>
        <p:nvPicPr>
          <p:cNvPr id="56331" name="Picture 11" descr="SDC193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77302">
            <a:off x="4791144" y="2228119"/>
            <a:ext cx="3892080" cy="3142509"/>
          </a:xfr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Значение танца и танцевально - ритмической гимнастики.</a:t>
            </a:r>
          </a:p>
        </p:txBody>
      </p:sp>
      <p:pic>
        <p:nvPicPr>
          <p:cNvPr id="9223" name="Picture 7" descr="D:\Мои документы\МКДОУ дс Колобок\detia-7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312368" cy="26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1773238"/>
            <a:ext cx="7920558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Танцы и ритмичные движения являются физиологической потребностью детского развивающего организма.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Танцы и ритмичные движения способствуют  улучшение общего состояния организма.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Танцы и ритмичные движения способствуют развитию умственных способностей ребенка.</a:t>
            </a: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9438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Музыка в танцах и танцевально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</a:rPr>
              <a:t> -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ритмической гимнастик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</a:rPr>
              <a:t>е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Рисунок 4" descr="Лена и 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1" y="2132856"/>
            <a:ext cx="5112568" cy="3739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389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23850" y="2133600"/>
            <a:ext cx="4679950" cy="4510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Вы можете представить танцы без музыки?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Музыка в танцах очень важна. 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</a:rPr>
              <a:t>Музыка - это успех танца.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</a:rPr>
              <a:t>Музыка - это настроение детей.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</a:rPr>
              <a:t>Музыка - это бодрость и энергия.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uiExpand="1" build="p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2603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Всем ли можно танцевать?</a:t>
            </a:r>
          </a:p>
        </p:txBody>
      </p:sp>
      <p:pic>
        <p:nvPicPr>
          <p:cNvPr id="10244" name="Picture 7" descr="SDC196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1916832"/>
            <a:ext cx="6035687" cy="4643470"/>
          </a:xfrm>
          <a:prstGeom prst="ellipse">
            <a:avLst/>
          </a:prstGeom>
          <a:ln w="190500" cap="rnd">
            <a:solidFill>
              <a:srgbClr val="FF99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1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059113" y="1844675"/>
            <a:ext cx="5689600" cy="2376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Если у ребенка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ослабленное  здоровье, не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спешите запрещать ему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танцевать!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945</TotalTime>
  <Words>326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Трава</vt:lpstr>
      <vt:lpstr>Муниципальное бюджетное дошкольное        образовательное  учреждение           Детский сад «Колобок»                   г. Петухово                                    2016г                           Консультация Тема: «Танцы и танцевально - ритмическая                     гимнастика в программе «Са-Фи-Дансе».   Воспитатель по физической культуре     Щербакова Елена Николаевна.</vt:lpstr>
      <vt:lpstr>Цель:      Улучшение физического здоровья детей средствами танцевально – ритмической гимнастики.</vt:lpstr>
      <vt:lpstr>Задачи: </vt:lpstr>
      <vt:lpstr>     Основные движения игротанца:</vt:lpstr>
      <vt:lpstr>Презентация PowerPoint</vt:lpstr>
      <vt:lpstr>Основные движения танцевально-ритмической гимнастики:</vt:lpstr>
      <vt:lpstr>Значение танца и танцевально - ритмической гимнастики.</vt:lpstr>
      <vt:lpstr>Музыка в танцах и танцевально - ритмической гимнастике.</vt:lpstr>
      <vt:lpstr>     Всем ли можно танцевать?</vt:lpstr>
      <vt:lpstr>     Музыкально-ритмическая композиция «Белые кораблики».</vt:lpstr>
      <vt:lpstr>   Музыкально – ритмическая                           композиция «Калинка».</vt:lpstr>
      <vt:lpstr>«Степ - гимнастика».</vt:lpstr>
      <vt:lpstr>Презентация PowerPoint</vt:lpstr>
      <vt:lpstr>Благодарим            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д/сад «Колобок» </dc:title>
  <dc:creator>админ</dc:creator>
  <cp:lastModifiedBy>Владимир</cp:lastModifiedBy>
  <cp:revision>90</cp:revision>
  <dcterms:created xsi:type="dcterms:W3CDTF">2011-12-12T08:43:01Z</dcterms:created>
  <dcterms:modified xsi:type="dcterms:W3CDTF">2016-03-01T07:12:48Z</dcterms:modified>
</cp:coreProperties>
</file>